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64" r:id="rId1"/>
  </p:sldMasterIdLst>
  <p:notesMasterIdLst>
    <p:notesMasterId r:id="rId24"/>
  </p:notesMasterIdLst>
  <p:sldIdLst>
    <p:sldId id="256" r:id="rId2"/>
    <p:sldId id="267" r:id="rId3"/>
    <p:sldId id="268" r:id="rId4"/>
    <p:sldId id="269" r:id="rId5"/>
    <p:sldId id="270" r:id="rId6"/>
    <p:sldId id="260" r:id="rId7"/>
    <p:sldId id="261" r:id="rId8"/>
    <p:sldId id="262" r:id="rId9"/>
    <p:sldId id="273" r:id="rId10"/>
    <p:sldId id="274" r:id="rId11"/>
    <p:sldId id="276" r:id="rId12"/>
    <p:sldId id="277" r:id="rId13"/>
    <p:sldId id="275" r:id="rId14"/>
    <p:sldId id="278" r:id="rId15"/>
    <p:sldId id="263" r:id="rId16"/>
    <p:sldId id="264" r:id="rId17"/>
    <p:sldId id="272" r:id="rId18"/>
    <p:sldId id="265" r:id="rId19"/>
    <p:sldId id="271" r:id="rId20"/>
    <p:sldId id="279" r:id="rId21"/>
    <p:sldId id="266" r:id="rId22"/>
    <p:sldId id="280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97"/>
    <p:restoredTop sz="52210" autoAdjust="0"/>
  </p:normalViewPr>
  <p:slideViewPr>
    <p:cSldViewPr snapToGrid="0" snapToObjects="1">
      <p:cViewPr>
        <p:scale>
          <a:sx n="60" d="100"/>
          <a:sy n="60" d="100"/>
        </p:scale>
        <p:origin x="1536" y="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notesMaster" Target="notesMasters/notesMaster1.xml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A199C2-D0FB-8B45-B678-EF2FF5086A3C}" type="datetimeFigureOut">
              <a:rPr lang="en-US" smtClean="0"/>
              <a:t>11/24/15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B1030A-3F1F-CB4C-9072-3371719704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3518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conceptual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B1030A-3F1F-CB4C-9072-3371719704E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4064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logical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B1030A-3F1F-CB4C-9072-3371719704E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4968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Relational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B1030A-3F1F-CB4C-9072-3371719704E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9661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apex.oracle.com</a:t>
            </a:r>
            <a:r>
              <a:rPr lang="en-US" dirty="0" smtClean="0"/>
              <a:t>/</a:t>
            </a:r>
            <a:r>
              <a:rPr lang="en-US" dirty="0" err="1" smtClean="0"/>
              <a:t>pls</a:t>
            </a:r>
            <a:r>
              <a:rPr lang="en-US" dirty="0" smtClean="0"/>
              <a:t>/apex/</a:t>
            </a:r>
            <a:r>
              <a:rPr lang="en-US" dirty="0" err="1" smtClean="0"/>
              <a:t>f?p</a:t>
            </a:r>
            <a:r>
              <a:rPr lang="en-US" dirty="0" smtClean="0"/>
              <a:t>=97580:1:11379693372433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B1030A-3F1F-CB4C-9072-3371719704E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901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Conceptual model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B1030A-3F1F-CB4C-9072-3371719704E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9227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Description of part 2</a:t>
            </a:r>
            <a:r>
              <a:rPr lang="en-US" baseline="0" dirty="0" smtClean="0"/>
              <a:t> with a few representative screenshots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B1030A-3F1F-CB4C-9072-3371719704E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2893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B1030A-3F1F-CB4C-9072-3371719704E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5752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B1030A-3F1F-CB4C-9072-3371719704E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7098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F68E2-58F2-4D09-BE8B-E3BD06533059}" type="datetimeFigureOut">
              <a:rPr lang="en-US" smtClean="0"/>
              <a:t>11/24/15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58111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6473-DF6D-4702-B328-E0DD40540A4E}" type="datetimeFigureOut">
              <a:rPr lang="en-US" smtClean="0"/>
              <a:t>11/24/15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89313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F7E3A-B166-407D-9866-32884E7D5B37}" type="datetimeFigureOut">
              <a:rPr lang="en-US" smtClean="0"/>
              <a:t>11/24/15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10269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FC5F6-F338-4AE4-BB23-26385BCFC423}" type="datetimeFigureOut">
              <a:rPr lang="en-US" smtClean="0"/>
              <a:t>11/24/15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6983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 smtClean="0"/>
              <a:t>11/24/15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92124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4D41-86C1-4908-B66A-0B50CEB3BF29}" type="datetimeFigureOut">
              <a:rPr lang="en-US" smtClean="0"/>
              <a:t>11/24/15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36840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6E2C-56C1-4E0D-A793-0088A7FDD37E}" type="datetimeFigureOut">
              <a:rPr lang="en-US" smtClean="0"/>
              <a:t>11/24/15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43323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smtClean="0"/>
              <a:t>11/24/15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35759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 smtClean="0"/>
              <a:t>11/24/15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82286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2ABBEA6-7C60-4B02-AE87-00D78D8422AF}" type="datetimeFigureOut">
              <a:rPr lang="en-US" smtClean="0"/>
              <a:t>11/24/15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28803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D897-D46E-4AD2-BD9B-49DD3E640873}" type="datetimeFigureOut">
              <a:rPr lang="en-US" smtClean="0"/>
              <a:t>11/24/15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95018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8624D31-43A5-475A-80CF-332C9F6DCF35}" type="datetimeFigureOut">
              <a:rPr lang="en-US" smtClean="0"/>
              <a:t>11/24/15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89717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5" r:id="rId1"/>
    <p:sldLayoutId id="2147483866" r:id="rId2"/>
    <p:sldLayoutId id="2147483867" r:id="rId3"/>
    <p:sldLayoutId id="2147483868" r:id="rId4"/>
    <p:sldLayoutId id="2147483869" r:id="rId5"/>
    <p:sldLayoutId id="2147483870" r:id="rId6"/>
    <p:sldLayoutId id="2147483871" r:id="rId7"/>
    <p:sldLayoutId id="2147483872" r:id="rId8"/>
    <p:sldLayoutId id="2147483873" r:id="rId9"/>
    <p:sldLayoutId id="2147483874" r:id="rId10"/>
    <p:sldLayoutId id="2147483875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apex.oracle.com/pls/apex/f?p=97580:1:11379693372433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tiff"/><Relationship Id="rId3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apex.oracle.com/pls/apex/f?p=98345%3A1%3A9958433002526%3A%3ANO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Applied Research Laboratories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mtClean="0"/>
              <a:t>Group f15e4</a:t>
            </a:r>
          </a:p>
          <a:p>
            <a:r>
              <a:rPr lang="en-US" dirty="0" err="1" smtClean="0"/>
              <a:t>Heena</a:t>
            </a:r>
            <a:r>
              <a:rPr lang="en-US" dirty="0" smtClean="0"/>
              <a:t> </a:t>
            </a:r>
            <a:r>
              <a:rPr lang="en-US" dirty="0" err="1" smtClean="0"/>
              <a:t>narottam</a:t>
            </a:r>
            <a:r>
              <a:rPr lang="en-US" dirty="0" smtClean="0"/>
              <a:t>, </a:t>
            </a:r>
            <a:r>
              <a:rPr lang="en-US" dirty="0" err="1" smtClean="0"/>
              <a:t>ryan</a:t>
            </a:r>
            <a:r>
              <a:rPr lang="en-US" dirty="0" smtClean="0"/>
              <a:t> </a:t>
            </a:r>
            <a:r>
              <a:rPr lang="en-US" dirty="0" err="1" smtClean="0"/>
              <a:t>spiegelman</a:t>
            </a:r>
            <a:r>
              <a:rPr lang="en-US" dirty="0" smtClean="0"/>
              <a:t>, and </a:t>
            </a:r>
            <a:r>
              <a:rPr lang="en-US" dirty="0" err="1" smtClean="0"/>
              <a:t>marcus</a:t>
            </a:r>
            <a:r>
              <a:rPr lang="en-US" dirty="0" smtClean="0"/>
              <a:t> </a:t>
            </a:r>
            <a:r>
              <a:rPr lang="en-US" dirty="0" err="1" smtClean="0"/>
              <a:t>cruz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17810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2214683" cy="7634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388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2214683" cy="7634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641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2214683" cy="7634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46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2214683" cy="7634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4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3728484" y="3039103"/>
            <a:ext cx="4735033" cy="779794"/>
          </a:xfrm>
        </p:spPr>
        <p:txBody>
          <a:bodyPr/>
          <a:lstStyle/>
          <a:p>
            <a:pPr algn="ctr"/>
            <a:r>
              <a:rPr lang="en-US" dirty="0" smtClean="0">
                <a:hlinkClick r:id="rId2"/>
              </a:rPr>
              <a:t>Live Website Link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84768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Animal Database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Apex mobile application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411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291" y="1914274"/>
            <a:ext cx="11111455" cy="357212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844842" y="449179"/>
            <a:ext cx="8261684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500" dirty="0" smtClean="0">
                <a:latin typeface="+mj-lt"/>
              </a:rPr>
              <a:t>Conceptual Model</a:t>
            </a:r>
            <a:endParaRPr lang="en-US" sz="55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76168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748" y="387795"/>
            <a:ext cx="4185138" cy="616747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6762" y="1551430"/>
            <a:ext cx="5599067" cy="384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676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65" y="1411705"/>
            <a:ext cx="8672261" cy="481388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9621" y="2462463"/>
            <a:ext cx="3064041" cy="210151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636295" y="352926"/>
            <a:ext cx="87589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>
                <a:latin typeface="+mj-lt"/>
              </a:rPr>
              <a:t>Mobile Application </a:t>
            </a:r>
            <a:endParaRPr lang="en-US" sz="4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39333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63256" y="-934640"/>
            <a:ext cx="13255256" cy="8834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246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Models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Concept to reality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9777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3728484" y="3039103"/>
            <a:ext cx="4735033" cy="779794"/>
          </a:xfrm>
        </p:spPr>
        <p:txBody>
          <a:bodyPr/>
          <a:lstStyle/>
          <a:p>
            <a:pPr algn="ctr"/>
            <a:r>
              <a:rPr lang="en-US" dirty="0" smtClean="0">
                <a:hlinkClick r:id="rId3"/>
              </a:rPr>
              <a:t>Live App Link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77974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70392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mtClean="0"/>
              <a:t>Thank you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4334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0982" y="255182"/>
            <a:ext cx="7688584" cy="6368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176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9261" y="434777"/>
            <a:ext cx="9267456" cy="6168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709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6369" y="219622"/>
            <a:ext cx="9692758" cy="6451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964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Our Application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Applied research laboratory proposal</a:t>
            </a:r>
          </a:p>
        </p:txBody>
      </p:sp>
    </p:spTree>
    <p:extLst>
      <p:ext uri="{BB962C8B-B14F-4D97-AF65-F5344CB8AC3E}">
        <p14:creationId xmlns:p14="http://schemas.microsoft.com/office/powerpoint/2010/main" val="141378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2214683" cy="7634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305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2214683" cy="7634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56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2214683" cy="7634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515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293</TotalTime>
  <Words>67</Words>
  <Application>Microsoft Macintosh PowerPoint</Application>
  <PresentationFormat>Widescreen</PresentationFormat>
  <Paragraphs>28</Paragraphs>
  <Slides>22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5" baseType="lpstr">
      <vt:lpstr>Calibri</vt:lpstr>
      <vt:lpstr>Calibri Light</vt:lpstr>
      <vt:lpstr>Retrospect</vt:lpstr>
      <vt:lpstr>Applied Research Laboratories</vt:lpstr>
      <vt:lpstr>Data Models</vt:lpstr>
      <vt:lpstr>PowerPoint Presentation</vt:lpstr>
      <vt:lpstr>PowerPoint Presentation</vt:lpstr>
      <vt:lpstr>PowerPoint Presentation</vt:lpstr>
      <vt:lpstr>Our Application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Live Website Link</vt:lpstr>
      <vt:lpstr>Animal Database</vt:lpstr>
      <vt:lpstr>PowerPoint Presentation</vt:lpstr>
      <vt:lpstr>PowerPoint Presentation</vt:lpstr>
      <vt:lpstr>PowerPoint Presentation</vt:lpstr>
      <vt:lpstr>PowerPoint Presentation</vt:lpstr>
      <vt:lpstr>Live App Link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Applied Research Laboratories</dc:title>
  <dc:creator>Marcus Cruz</dc:creator>
  <cp:lastModifiedBy>Marcus Cruz</cp:lastModifiedBy>
  <cp:revision>15</cp:revision>
  <dcterms:created xsi:type="dcterms:W3CDTF">2015-11-24T02:54:23Z</dcterms:created>
  <dcterms:modified xsi:type="dcterms:W3CDTF">2015-11-24T18:52:06Z</dcterms:modified>
</cp:coreProperties>
</file>